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2" r:id="rId18"/>
    <p:sldId id="337" r:id="rId19"/>
    <p:sldId id="418" r:id="rId20"/>
    <p:sldId id="354" r:id="rId21"/>
    <p:sldId id="361" r:id="rId22"/>
    <p:sldId id="362" r:id="rId23"/>
    <p:sldId id="363" r:id="rId24"/>
    <p:sldId id="364" r:id="rId25"/>
    <p:sldId id="417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264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414" r:id="rId50"/>
    <p:sldId id="415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9" r:id="rId64"/>
    <p:sldId id="291" r:id="rId65"/>
    <p:sldId id="292" r:id="rId66"/>
    <p:sldId id="293" r:id="rId67"/>
    <p:sldId id="296" r:id="rId68"/>
    <p:sldId id="297" r:id="rId69"/>
    <p:sldId id="298" r:id="rId70"/>
    <p:sldId id="299" r:id="rId71"/>
    <p:sldId id="300" r:id="rId72"/>
    <p:sldId id="301" r:id="rId73"/>
    <p:sldId id="419" r:id="rId74"/>
    <p:sldId id="420" r:id="rId75"/>
    <p:sldId id="421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1" r:id="rId87"/>
    <p:sldId id="413" r:id="rId88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5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 Oridedi" userId="bc546f19-c8cf-4139-bde7-4c15b8f1241f" providerId="ADAL" clId="{11619CB1-6BA2-4A8A-82FF-2E057A5F6E3E}"/>
    <pc:docChg chg="modSld">
      <pc:chgData name="Rahman Oridedi" userId="bc546f19-c8cf-4139-bde7-4c15b8f1241f" providerId="ADAL" clId="{11619CB1-6BA2-4A8A-82FF-2E057A5F6E3E}" dt="2020-06-04T02:11:29.766" v="34" actId="20577"/>
      <pc:docMkLst>
        <pc:docMk/>
      </pc:docMkLst>
      <pc:sldChg chg="modSp mod">
        <pc:chgData name="Rahman Oridedi" userId="bc546f19-c8cf-4139-bde7-4c15b8f1241f" providerId="ADAL" clId="{11619CB1-6BA2-4A8A-82FF-2E057A5F6E3E}" dt="2020-06-04T02:11:29.766" v="34" actId="20577"/>
        <pc:sldMkLst>
          <pc:docMk/>
          <pc:sldMk cId="1443783553" sldId="256"/>
        </pc:sldMkLst>
        <pc:spChg chg="mod">
          <ac:chgData name="Rahman Oridedi" userId="bc546f19-c8cf-4139-bde7-4c15b8f1241f" providerId="ADAL" clId="{11619CB1-6BA2-4A8A-82FF-2E057A5F6E3E}" dt="2020-06-04T02:11:29.766" v="34" actId="20577"/>
          <ac:spMkLst>
            <pc:docMk/>
            <pc:sldMk cId="1443783553" sldId="256"/>
            <ac:spMk id="5" creationId="{C4BE0054-50D2-4054-B602-248328C484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06C7-DF5F-4761-9AE4-5DB5DB34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953B6-6AED-4AF0-82B5-91280D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1717-409D-41F3-8094-956F052D1D08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8C1E-3260-45D9-9E2D-DEE3FC58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B8253-DDD9-489C-88B6-BE1D06AE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76D16-E681-4F3A-B33B-D6C72FBD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DCC6-70CB-45DA-97EA-6B7D3D416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1B18-4C58-4559-A7C1-E1A70FBAC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F1717-409D-41F3-8094-956F052D1D08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C686-F1A9-4151-AF30-69990823C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17CA-80CD-453A-992D-B58EE799E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74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and-publish-a-luis-model/1-introdu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build-a-faq-chat-bot-with-qna-maker-and-azure-bot-service/1-introduction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machine-learning-studio-account/1-introductio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an-experiment-in-ml-studio/1-introduction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3954E2-E9F0-400F-9ABA-CCE9E63B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C76D4-BE21-4F31-A3D9-BD11024E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73D68-4681-4ED1-9F6F-42BB5E5F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" y="4844360"/>
            <a:ext cx="5407960" cy="164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E0054-50D2-4054-B602-248328C48445}"/>
              </a:ext>
            </a:extLst>
          </p:cNvPr>
          <p:cNvSpPr txBox="1"/>
          <p:nvPr/>
        </p:nvSpPr>
        <p:spPr>
          <a:xfrm>
            <a:off x="527957" y="4861743"/>
            <a:ext cx="5475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Rahman Oridedi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Technology Strategy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44378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6271B2-10EC-4524-95B4-C7C8818F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1AB88-45B2-4F1F-A3E6-F49C023A1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869686-E7C6-4F9E-821B-549BA7FF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E955F-78D9-4C28-8388-0CB7C5FD5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85BB29-C1B9-48DF-BBE9-1DE7125E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Terms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7E17F-A994-4800-834C-76751FD0D8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D047C2-77C9-4AFC-B60E-DD3898E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Utterance, Entity examples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0645D-8ACF-44F3-97AE-CECFD165A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7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35FAE4-26B5-4205-A52C-CCD0024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8E000-250F-4027-9D51-88498C82D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639E7A-DAF0-46E5-8D73-54004F12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564C-225D-4059-BA31-40A870328C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2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CF8A9F-A4DD-46B0-8BF8-D233004D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8AC3C-EFD9-4846-9016-8EF9289398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A69EA6-CBE1-4A6B-A8F0-01B49317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B4784-5411-4C4E-9ED3-B2ABEBCD30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C77B48-B3F6-4A5D-8234-898646AF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Consideration for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3EE50-7A97-43B3-932A-2A09DE6EE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Add conversational intelligence to your apps by using Language Understanding Intelligent Service (LUIS)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https://docs.microsoft.com/en-us/learn/modules/create-and-publish-a-luis-model/1-introduction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4522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2985B-A59A-4C38-9166-52A48423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D47E-EC13-4199-9826-DE8874371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33D48-73A9-4FF8-A8CB-93ED57D0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3" y="830617"/>
            <a:ext cx="4143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4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3F4FE4-7D1F-4F14-9A7B-706EB7C6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Enhance bot with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89822-3A0B-48DB-B1F0-D48804A85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356EE2-765F-4C11-BFF8-1C7576C1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QnA Maker to answer questions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7892-99C6-456A-BE06-07565DEFF5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9FF34C-8A32-49DC-8586-0607BCF9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FF81A-6D82-46D5-ABD7-162DBBDE3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96B47C-F6FF-4163-B7B5-69238194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QnA Maker Architecture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D01AB-2EC8-4DAA-BF1E-F82F4174F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C9671C-CC1D-4CDF-9F02-7713726D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Create a knowledge base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EE510-D77F-40CF-B781-DA6A2A6D3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Build an FAQ chatbot with 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QnA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Maker and 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https://docs.microsoft.com/en-us/learn/modules/build-a-faq-chat-bot-with-qna-maker-and-azure-bot-service/1-introduction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596239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6AF484-6B5E-4ACC-856D-FC530B6C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 for QnA Maker content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1115-1D8A-4CED-8AC3-DEBF84794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3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A0CE10-8449-4517-99C3-437B01BF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0A06-D5A3-4C7B-8184-CFC68661C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ED366F-AD53-431E-87F2-14ECD069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CFB8-376C-4D27-8C3F-9807CD206A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93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E910C3-3220-4E95-81FA-A0A1D1C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6ADCF-948F-48F6-916E-959CBBCE7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7758C9-C383-4607-975B-8036A888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67898-8C5A-482B-8C25-B2471D2F8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BE559D-143F-4258-89CB-AD8E09FE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D7FFC-1515-475F-BA49-D284A2EAE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00272-BEA1-4A93-B595-2A160FBB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0CA04-7E5E-4639-B618-4797A57A5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35AEF0-3934-4FF0-BC52-C1FCB8B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47D87-1F6F-4931-B8CB-EFD15713D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7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CB4CDD-E624-434C-BD05-07642AC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AE632-B9D0-4E02-8AAE-5F0B7AC28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F0024-AED2-4FD3-ABAF-40097C27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98BF8-2C34-4AAF-8A57-F4F1AE5E4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8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697A5D-C417-41FE-976A-646E7C3E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3457F-B1AF-4DCB-A33B-20FBC7F0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D75E3-2D80-4F1D-8DEF-27B596B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Integrate machine learning solutions in an app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BBE-4E6E-4D6D-9656-6E0FB8C77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4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E95396-97EC-4246-BA1E-0F465DDE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126F1-7E42-449A-B5F3-AFEB57078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103CB1-E241-4C2E-A9CB-302ADD5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5C857-A66B-48ED-8027-6CD9F09EA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125DE-2681-4F05-9B5D-ECB46992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D6FD-10F7-4F39-BB4E-1B2FE9AB6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2FF88F-5698-476F-92AC-6868D788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a bot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FD392-CA7B-49AA-8C7A-94A07FA17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8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E0DED1-177F-479C-9CFC-54B78F84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B91BE-261E-4F4D-8A95-7847A90C0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C81FF5-9594-4060-9E2A-68D821F6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	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5B5D9-9318-45CF-B0B7-6B8B9718B5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49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2B367-356E-41DB-A99E-9C19A888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6A1D9-A2C2-42BE-91A9-4E1224CC3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4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5C115-DC8A-4CFC-9EFE-0F0703F4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FD248-CDCC-4E4C-8F7C-7BF15E86F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99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27AB1-695F-4A0B-A771-0496DC0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4D865-3B4A-4E14-BF44-6960A62D6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65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B207D6-AA56-437A-8EAC-21C7E539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Visual Experience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3FC06-ED36-4705-83C7-6126611FF9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7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965D80-A763-477F-B0E4-5C752731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Studio versus Azure 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7250F-2357-478D-B0C1-AF5682B437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45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9CF041-E9C7-47F8-9762-99A47010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A487-1C2A-4799-AC07-6B594E02C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23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3CA54C-E84B-4AA3-A7F2-A3844A56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7ACA4-A499-49CD-9E35-FE6485369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4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7F8-C6DE-4E23-B0CC-E587ECF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Lab: Create an Experiment in Azure Machine Learning Studio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751E8-BCDF-407D-AE31-F698CF14CD11}"/>
              </a:ext>
            </a:extLst>
          </p:cNvPr>
          <p:cNvSpPr txBox="1"/>
          <p:nvPr/>
        </p:nvSpPr>
        <p:spPr>
          <a:xfrm>
            <a:off x="997109" y="1724346"/>
            <a:ext cx="10584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 to this link: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2"/>
              </a:rPr>
              <a:t>https://docs.microsoft.com/en-us/learn/modules/create-machine-learning-studio-account/1-introduction/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155295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A69E57-6747-461B-BB19-1B953847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Create and integrate bots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47D79-6ED3-42A6-9B88-980FCF03A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2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7F8-C6DE-4E23-B0CC-E587ECF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Lab: Create an Experiment in Azure Machine Learning Studio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751E8-BCDF-407D-AE31-F698CF14CD11}"/>
              </a:ext>
            </a:extLst>
          </p:cNvPr>
          <p:cNvSpPr txBox="1"/>
          <p:nvPr/>
        </p:nvSpPr>
        <p:spPr>
          <a:xfrm>
            <a:off x="997109" y="1724346"/>
            <a:ext cx="10584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 to this link: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2"/>
              </a:rPr>
              <a:t>https://docs.microsoft.com/en-us/learn/modules/create-an-experiment-in-ml-studio/1-introduction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107273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CED2F9-218A-4B0B-B6C6-2122B679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7E048-5A1B-4A88-A254-802C293FE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2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52C951-7635-43F3-B65E-078C9FF0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4C6EF-DFCC-4DF4-8EA2-D54733246F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636479-2B93-4858-BEF6-5902130B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A2016-3D4C-43F6-8217-DF3A1005B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7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1BC429-019C-424E-B3F1-C74F226F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DF53A-2A29-431C-83CE-44F2C43AAE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64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6F778-DB1C-43F4-B0A1-C5FA6E53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9A299-ACFD-4CF0-9B10-B7D35B8E0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46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CCD0EA-F412-4069-B403-724EA562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E258B-3595-47F6-B6CC-D7D8D3638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9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5EFC10-0E0C-4DB6-8D78-AA2401C9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Azure Machine Learning Pipeline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59A1E-2C0D-4225-B899-7159305A1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49D024-AE6C-4582-B345-FA1A6A9F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Inference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B5DD0-226D-4F86-8533-259DA33EE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0360CE-F6E1-4B2C-8816-046B3447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 a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08D55-2EE4-4190-950B-287440B2BB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7C0481-F839-4CA7-B38D-6973C3D1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Building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4F759-CE95-4D5F-BA24-EA017727B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8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903758-E7D5-47BC-98BB-C862C402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Choose a compute target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C46F-D410-4005-BB4F-60663F8389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FD4FE2-07D7-4792-AFBE-5D20790C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a model to an Azure Kubernetes Service cluster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7A565-C8D7-44F5-A263-DB33ED9EC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AF192A-DE95-4E58-9967-B5752877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 a model using a Custom Docker image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32DA-501B-4963-9732-872B28765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1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62BA60-B178-4AA0-9192-D0CB33C4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D2F65-B6D9-4C2D-A77D-3FDF51BDF9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01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EBA9D2-8409-43FD-BBDB-96905071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0930F-3D49-42A9-922D-6C7649715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8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B475BD-24C2-47B4-A2EF-57706272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812E-BFA5-4A71-B555-4D8D5CED3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DEFFB-CD43-4DED-AAF7-F107B1D8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Virtual Machine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C0D65-E01F-4302-A320-E99B172F4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2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C52073-8963-4643-B165-17E8175D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 –model deployment (model is a Docker image)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88FEC-823B-4CE0-8146-3DEBDEDBE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4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AF6FC6-48FB-4046-9DD8-1773B0F9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Datafactory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78-F12D-4A77-9EE7-60DD5FC3D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8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1647D7-E6B2-41C9-9192-44828864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FEDEF-7027-4ABA-8DBE-5B4975211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608E15-957F-4F03-BD23-D49FCA04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 the </a:t>
            </a:r>
            <a:r>
              <a:rPr lang="fr-FR" b="1"/>
              <a:t>build</a:t>
            </a:r>
            <a:r>
              <a:rPr lang="fr-FR"/>
              <a:t> phase of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5E181-C284-43FD-92C7-5FE7113DE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55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675086-4DE3-4DEF-9316-47745AFF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pipelines that call Azure Machine Learning models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184D5-1E82-4620-863E-36BD25EF0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8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FCB05B-2378-45FE-9D35-1612FEE7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 Factory pipeline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E4E93-7C8A-4824-8CD6-04A69F839F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9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9772C8-9DBA-49A8-8575-34DDEE7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an AI solution that meet cost constraints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B7838-1E45-4CBE-B543-1D1FA236C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D75E3-2D80-4F1D-8DEF-27B596B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Integrate machine learning solutions in an app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BBE-4E6E-4D6D-9656-6E0FB8C77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103CB1-E241-4C2E-A9CB-302ADD5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5C857-A66B-48ED-8027-6CD9F09EA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125DE-2681-4F05-9B5D-ECB46992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D6FD-10F7-4F39-BB4E-1B2FE9AB6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AC98A5-F331-456D-8919-2D6DAED0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5F867-CD31-48DE-B57D-251B03C92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6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9CE1BE-5606-4051-AD03-E4EF5504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Deep Learning with CPU, GPU or FPGA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13BA-C2C3-4AB3-8A79-7441FC64B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26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B83DBC-8F68-4C63-B2FE-993D9AD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whether to create a GPU, FPGA, or CPU-based solution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F0DB2-7D9D-404A-91E8-45334088E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7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76DC01-B21A-4005-9AD5-6B55EC09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FPGAs vs. CPU, GPU, and ASIC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D4B02-7CA5-4F94-A605-5B620659EA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D10F0-9250-4E07-8FD5-CE97F24E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(Language Understanding Intelligent Service)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C0E5-3A29-4407-93C6-2D8366CD7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8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71DBF3-EF29-4307-AAC8-E813D3F8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8A06A-C23E-4F16-9F6C-535865148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8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1192D5-5E9E-44CE-B135-3BB19551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FPGA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5E659-45D8-4983-A4C5-C98B618CB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6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E8B0A8-3FAC-4BA4-9623-AF7B441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Identify whether to use a cloud-based, on-premises, or hybrid compute infrastructure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41E45-6AC6-4FD7-8503-C0A37F930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62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8C6618-57D5-4E51-A293-22179498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Select a compute solution that meets cost constraints 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3B6C9-4A88-4251-9A89-6956051EB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72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029075-35DF-426A-9EC7-48A2E5EB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model training with AKS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1DC84-7F28-47B9-8771-32BA2A272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5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BFF103-8D75-4B10-BCF6-EAAB3A2A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C0FBA-47D2-45C8-A4C4-90CD5FF71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4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E7C17B-9F08-46EC-B1B0-5ECBA7C1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Ensure that data adheres to compliance requirements defined by your organization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989B9-C4A9-4FA5-98F3-E6627EAEA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39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148860-08EF-4ACB-BAD7-EA41D9B3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Design strategies to ensure the solution meets data privacy and industry standard regulations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3E09C-A910-4180-89F2-078D214C7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1C5986-9AAB-4C66-B82C-2FE16118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E906A-9257-45BA-8AED-462A9007A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497</Words>
  <Application>Microsoft Office PowerPoint</Application>
  <PresentationFormat>Custom</PresentationFormat>
  <Paragraphs>73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Conversational AI</vt:lpstr>
      <vt:lpstr>What is a bot ?</vt:lpstr>
      <vt:lpstr>Create and integrate bots</vt:lpstr>
      <vt:lpstr>Building a bot</vt:lpstr>
      <vt:lpstr>In the build phase of a bot</vt:lpstr>
      <vt:lpstr>LUIS (Language Understanding Intelligent Service)</vt:lpstr>
      <vt:lpstr>PowerPoint Presentation</vt:lpstr>
      <vt:lpstr>PowerPoint Presentation</vt:lpstr>
      <vt:lpstr>PowerPoint Presentation</vt:lpstr>
      <vt:lpstr>LUIS Terms</vt:lpstr>
      <vt:lpstr>Utterance, Entity examples</vt:lpstr>
      <vt:lpstr>Different types of Entities</vt:lpstr>
      <vt:lpstr>Different types of Entities</vt:lpstr>
      <vt:lpstr>PowerPoint Presentation</vt:lpstr>
      <vt:lpstr>PowerPoint Presentation</vt:lpstr>
      <vt:lpstr>Consideration for LUIS</vt:lpstr>
      <vt:lpstr>Hands on lab - Add conversational intelligence to your apps by using Language Understanding Intelligent Service (LUIS)</vt:lpstr>
      <vt:lpstr>Enhance bot with LUIS</vt:lpstr>
      <vt:lpstr>Use QnA Maker to answer questions  </vt:lpstr>
      <vt:lpstr>PowerPoint Presentation</vt:lpstr>
      <vt:lpstr>QnA Maker Architecture</vt:lpstr>
      <vt:lpstr>Create a knowledge base</vt:lpstr>
      <vt:lpstr>Hands on lab - Build an FAQ chatbot with QnA Maker and Azure Bot Service</vt:lpstr>
      <vt:lpstr>Data sources for QnA Maker content</vt:lpstr>
      <vt:lpstr>Integrate QnA Maker and a bot</vt:lpstr>
      <vt:lpstr>PowerPoint Presentation</vt:lpstr>
      <vt:lpstr>Integrate QnA Maker and a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a bot</vt:lpstr>
      <vt:lpstr>Integrate machine learning solutions in an app</vt:lpstr>
      <vt:lpstr>PowerPoint Presentation</vt:lpstr>
      <vt:lpstr>PowerPoint Presentation</vt:lpstr>
      <vt:lpstr>PowerPoint Presentation</vt:lpstr>
      <vt:lpstr>PowerPoint Presentation</vt:lpstr>
      <vt:lpstr>Azure Machine Learning service </vt:lpstr>
      <vt:lpstr>Azure Machine Learning service</vt:lpstr>
      <vt:lpstr>Azure Machine Learning Service </vt:lpstr>
      <vt:lpstr>PowerPoint Presentation</vt:lpstr>
      <vt:lpstr>Azure Machine Learning Visual Experience</vt:lpstr>
      <vt:lpstr>Machine Learning Studio versus Azure Machine Learning</vt:lpstr>
      <vt:lpstr>PowerPoint Presentation</vt:lpstr>
      <vt:lpstr>PowerPoint Presentation</vt:lpstr>
      <vt:lpstr>Hands on Lab: Create an Experiment in Azure Machine Learning Studio </vt:lpstr>
      <vt:lpstr>Hands on Lab: Create an Experiment in Azure Machine Learning Studio </vt:lpstr>
      <vt:lpstr> Azure machine learning pipelines</vt:lpstr>
      <vt:lpstr> Azure machine learning pipelines</vt:lpstr>
      <vt:lpstr> Azure machine learning pipelines</vt:lpstr>
      <vt:lpstr>PowerPoint Presentation</vt:lpstr>
      <vt:lpstr>AI Pipelines</vt:lpstr>
      <vt:lpstr>PowerPoint Presentation</vt:lpstr>
      <vt:lpstr>Azure Machine Learning Pipeline  </vt:lpstr>
      <vt:lpstr>Inference</vt:lpstr>
      <vt:lpstr>Deploy a model</vt:lpstr>
      <vt:lpstr>Choose a compute target</vt:lpstr>
      <vt:lpstr>Deploy a model to an Azure Kubernetes Service cluster</vt:lpstr>
      <vt:lpstr>Deploy a model using a Custom Docker image</vt:lpstr>
      <vt:lpstr>Machine Learning Pipelines</vt:lpstr>
      <vt:lpstr>Azure AI Pipelines</vt:lpstr>
      <vt:lpstr>Azure AI Pipelines</vt:lpstr>
      <vt:lpstr>Data Science Virtual Machine</vt:lpstr>
      <vt:lpstr>Azure AI Pipeline –model deployment (model is a Docker image)</vt:lpstr>
      <vt:lpstr>Azure Datafactory</vt:lpstr>
      <vt:lpstr>PowerPoint Presentation</vt:lpstr>
      <vt:lpstr>Design pipelines that call Azure Machine Learning models</vt:lpstr>
      <vt:lpstr>Azure Data Factory pipeline</vt:lpstr>
      <vt:lpstr>Select an AI solution that meet cost constraints</vt:lpstr>
      <vt:lpstr>Integrate machine learning solutions in an app</vt:lpstr>
      <vt:lpstr>PowerPoint Presentation</vt:lpstr>
      <vt:lpstr>PowerPoint Presentation</vt:lpstr>
      <vt:lpstr>PowerPoint Presentation</vt:lpstr>
      <vt:lpstr>Deep Learning with CPU, GPU or FPGA</vt:lpstr>
      <vt:lpstr>Identify whether to create a GPU, FPGA, or CPU-based solution</vt:lpstr>
      <vt:lpstr>FPGAs vs. CPU, GPU, and ASIC </vt:lpstr>
      <vt:lpstr>PowerPoint Presentation</vt:lpstr>
      <vt:lpstr>FPGA in Azure</vt:lpstr>
      <vt:lpstr>Identify whether to use a cloud-based, on-premises, or hybrid compute infrastructure </vt:lpstr>
      <vt:lpstr>Select a compute solution that meets cost constraints  </vt:lpstr>
      <vt:lpstr>Machine Learning model training with AKS  </vt:lpstr>
      <vt:lpstr>PowerPoint Presentation</vt:lpstr>
      <vt:lpstr>Ensure that data adheres to compliance requirements defined by your organization </vt:lpstr>
      <vt:lpstr>Design strategies to ensure the solution meets data privacy and industry standard regulations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Rahman Oridedi</cp:lastModifiedBy>
  <cp:revision>8</cp:revision>
  <dcterms:created xsi:type="dcterms:W3CDTF">2019-08-23T07:21:41Z</dcterms:created>
  <dcterms:modified xsi:type="dcterms:W3CDTF">2020-06-04T02:11:46Z</dcterms:modified>
</cp:coreProperties>
</file>